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6F43C-6883-4E5D-A563-2C17E4A01C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9D5B7A-D613-4AB3-9CFB-31CFA28D9EFA}">
      <dgm:prSet phldrT="[Texto]"/>
      <dgm:spPr/>
      <dgm:t>
        <a:bodyPr/>
        <a:lstStyle/>
        <a:p>
          <a:r>
            <a:rPr lang="es-ES" b="1" dirty="0" smtClean="0"/>
            <a:t>OPCIONES QUE DEBO CONSIDERAR DESDE 3º DE ESO</a:t>
          </a:r>
          <a:endParaRPr lang="es-ES" b="1" dirty="0"/>
        </a:p>
      </dgm:t>
    </dgm:pt>
    <dgm:pt modelId="{D2B1D331-4C67-4B76-8B1E-C8C45E320190}" type="parTrans" cxnId="{C856E6E3-F4D6-42D8-950E-BBD5879E7556}">
      <dgm:prSet/>
      <dgm:spPr/>
      <dgm:t>
        <a:bodyPr/>
        <a:lstStyle/>
        <a:p>
          <a:endParaRPr lang="es-ES"/>
        </a:p>
      </dgm:t>
    </dgm:pt>
    <dgm:pt modelId="{B8E5B3EA-058C-4148-901D-C4978BF23E97}" type="sibTrans" cxnId="{C856E6E3-F4D6-42D8-950E-BBD5879E7556}">
      <dgm:prSet/>
      <dgm:spPr/>
      <dgm:t>
        <a:bodyPr/>
        <a:lstStyle/>
        <a:p>
          <a:endParaRPr lang="es-ES"/>
        </a:p>
      </dgm:t>
    </dgm:pt>
    <dgm:pt modelId="{692617B6-AD15-4BFC-8E8C-3CD0A0A38164}">
      <dgm:prSet phldrT="[Texto]"/>
      <dgm:spPr/>
      <dgm:t>
        <a:bodyPr/>
        <a:lstStyle/>
        <a:p>
          <a:r>
            <a:rPr lang="es-ES" dirty="0" smtClean="0"/>
            <a:t>OPTATIVIDAD EN 4º DE ESO</a:t>
          </a:r>
          <a:endParaRPr lang="es-ES" dirty="0"/>
        </a:p>
      </dgm:t>
    </dgm:pt>
    <dgm:pt modelId="{D5362299-EEEB-4965-BAD3-FD9F542B9DD8}" type="parTrans" cxnId="{5D816B88-D4EC-47FD-B242-F2F46C910275}">
      <dgm:prSet/>
      <dgm:spPr/>
      <dgm:t>
        <a:bodyPr/>
        <a:lstStyle/>
        <a:p>
          <a:endParaRPr lang="es-ES"/>
        </a:p>
      </dgm:t>
    </dgm:pt>
    <dgm:pt modelId="{CD592524-C121-45CF-9FC4-65B7E487DDDC}" type="sibTrans" cxnId="{5D816B88-D4EC-47FD-B242-F2F46C910275}">
      <dgm:prSet/>
      <dgm:spPr/>
      <dgm:t>
        <a:bodyPr/>
        <a:lstStyle/>
        <a:p>
          <a:endParaRPr lang="es-ES"/>
        </a:p>
      </dgm:t>
    </dgm:pt>
    <dgm:pt modelId="{50EF33D3-479B-4F89-9B5E-1C75F7C5511E}">
      <dgm:prSet phldrT="[Texto]"/>
      <dgm:spPr/>
      <dgm:t>
        <a:bodyPr/>
        <a:lstStyle/>
        <a:p>
          <a:r>
            <a:rPr lang="es-ES" dirty="0" smtClean="0"/>
            <a:t>PRUEBAS DE ACCESO A CICLOS FORMATIVOS DE GRADO MEDIO</a:t>
          </a:r>
          <a:endParaRPr lang="es-ES" dirty="0"/>
        </a:p>
      </dgm:t>
    </dgm:pt>
    <dgm:pt modelId="{6FD21345-719C-4A38-B614-208B863F493C}" type="parTrans" cxnId="{F257333B-BB03-4B64-85B0-5E9F6FEF42E9}">
      <dgm:prSet/>
      <dgm:spPr/>
      <dgm:t>
        <a:bodyPr/>
        <a:lstStyle/>
        <a:p>
          <a:endParaRPr lang="es-ES"/>
        </a:p>
      </dgm:t>
    </dgm:pt>
    <dgm:pt modelId="{452D57CF-D4AD-4E6C-8D89-A03D88AD1899}" type="sibTrans" cxnId="{F257333B-BB03-4B64-85B0-5E9F6FEF42E9}">
      <dgm:prSet/>
      <dgm:spPr/>
      <dgm:t>
        <a:bodyPr/>
        <a:lstStyle/>
        <a:p>
          <a:endParaRPr lang="es-ES"/>
        </a:p>
      </dgm:t>
    </dgm:pt>
    <dgm:pt modelId="{FF18916A-67F2-47E5-B729-FA9B9AB2AD6F}">
      <dgm:prSet phldrT="[Texto]"/>
      <dgm:spPr/>
      <dgm:t>
        <a:bodyPr/>
        <a:lstStyle/>
        <a:p>
          <a:r>
            <a:rPr lang="es-ES" dirty="0" smtClean="0"/>
            <a:t>FORMACIÓN PROFESIONAL BÁSICA</a:t>
          </a:r>
          <a:endParaRPr lang="es-ES" dirty="0"/>
        </a:p>
      </dgm:t>
    </dgm:pt>
    <dgm:pt modelId="{74D57027-48C1-43AF-B3D9-AAF186726E17}" type="parTrans" cxnId="{5D7A2A3B-9D93-43FD-8ABB-74F3CF1CC917}">
      <dgm:prSet/>
      <dgm:spPr/>
      <dgm:t>
        <a:bodyPr/>
        <a:lstStyle/>
        <a:p>
          <a:endParaRPr lang="es-ES"/>
        </a:p>
      </dgm:t>
    </dgm:pt>
    <dgm:pt modelId="{5D52B08C-F40E-4AAB-836C-6C5E0D3D5180}" type="sibTrans" cxnId="{5D7A2A3B-9D93-43FD-8ABB-74F3CF1CC917}">
      <dgm:prSet/>
      <dgm:spPr/>
      <dgm:t>
        <a:bodyPr/>
        <a:lstStyle/>
        <a:p>
          <a:endParaRPr lang="es-ES"/>
        </a:p>
      </dgm:t>
    </dgm:pt>
    <dgm:pt modelId="{3D95FA6D-0A3E-4049-8F37-75ABFF50529A}" type="pres">
      <dgm:prSet presAssocID="{5DD6F43C-6883-4E5D-A563-2C17E4A01C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5CFD42-5779-4B8B-9978-2B9B8CE2AD98}" type="pres">
      <dgm:prSet presAssocID="{3C9D5B7A-D613-4AB3-9CFB-31CFA28D9EFA}" presName="hierRoot1" presStyleCnt="0">
        <dgm:presLayoutVars>
          <dgm:hierBranch val="init"/>
        </dgm:presLayoutVars>
      </dgm:prSet>
      <dgm:spPr/>
    </dgm:pt>
    <dgm:pt modelId="{B9EA67F8-C00B-43EC-B6FD-6E9AD88CCAD6}" type="pres">
      <dgm:prSet presAssocID="{3C9D5B7A-D613-4AB3-9CFB-31CFA28D9EFA}" presName="rootComposite1" presStyleCnt="0"/>
      <dgm:spPr/>
    </dgm:pt>
    <dgm:pt modelId="{08732F2A-0947-4971-BAF6-EFF036D1B5DA}" type="pres">
      <dgm:prSet presAssocID="{3C9D5B7A-D613-4AB3-9CFB-31CFA28D9EFA}" presName="rootText1" presStyleLbl="node0" presStyleIdx="0" presStyleCnt="1" custScaleX="341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9A7E28-3A0F-42CB-A439-CBE26C12DCE8}" type="pres">
      <dgm:prSet presAssocID="{3C9D5B7A-D613-4AB3-9CFB-31CFA28D9EF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DDDD00D-C38A-4089-914C-DF0A971EEFBA}" type="pres">
      <dgm:prSet presAssocID="{3C9D5B7A-D613-4AB3-9CFB-31CFA28D9EFA}" presName="hierChild2" presStyleCnt="0"/>
      <dgm:spPr/>
    </dgm:pt>
    <dgm:pt modelId="{F08F2335-202E-43FE-BCD4-183194072959}" type="pres">
      <dgm:prSet presAssocID="{D5362299-EEEB-4965-BAD3-FD9F542B9DD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07EDE67-13D7-4890-BA69-83D5D4697A77}" type="pres">
      <dgm:prSet presAssocID="{692617B6-AD15-4BFC-8E8C-3CD0A0A38164}" presName="hierRoot2" presStyleCnt="0">
        <dgm:presLayoutVars>
          <dgm:hierBranch val="init"/>
        </dgm:presLayoutVars>
      </dgm:prSet>
      <dgm:spPr/>
    </dgm:pt>
    <dgm:pt modelId="{498CAA88-0EF4-44EA-9673-D086311AC1DF}" type="pres">
      <dgm:prSet presAssocID="{692617B6-AD15-4BFC-8E8C-3CD0A0A38164}" presName="rootComposite" presStyleCnt="0"/>
      <dgm:spPr/>
    </dgm:pt>
    <dgm:pt modelId="{B325D943-3AB6-4035-9AE1-300958D27503}" type="pres">
      <dgm:prSet presAssocID="{692617B6-AD15-4BFC-8E8C-3CD0A0A3816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A4231E-347A-4D4F-8AE6-C356227D8ADD}" type="pres">
      <dgm:prSet presAssocID="{692617B6-AD15-4BFC-8E8C-3CD0A0A38164}" presName="rootConnector" presStyleLbl="node2" presStyleIdx="0" presStyleCnt="3"/>
      <dgm:spPr/>
      <dgm:t>
        <a:bodyPr/>
        <a:lstStyle/>
        <a:p>
          <a:endParaRPr lang="es-ES"/>
        </a:p>
      </dgm:t>
    </dgm:pt>
    <dgm:pt modelId="{98438760-BFDD-49B4-AE69-E769D145B801}" type="pres">
      <dgm:prSet presAssocID="{692617B6-AD15-4BFC-8E8C-3CD0A0A38164}" presName="hierChild4" presStyleCnt="0"/>
      <dgm:spPr/>
    </dgm:pt>
    <dgm:pt modelId="{E77FD11C-E766-42F6-A732-3404EFF9AE59}" type="pres">
      <dgm:prSet presAssocID="{692617B6-AD15-4BFC-8E8C-3CD0A0A38164}" presName="hierChild5" presStyleCnt="0"/>
      <dgm:spPr/>
    </dgm:pt>
    <dgm:pt modelId="{110261C8-FB00-42B2-A309-3FDECFCD906D}" type="pres">
      <dgm:prSet presAssocID="{6FD21345-719C-4A38-B614-208B863F493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96E4203-F35D-4A24-9B8B-4D4A7AF82FCD}" type="pres">
      <dgm:prSet presAssocID="{50EF33D3-479B-4F89-9B5E-1C75F7C5511E}" presName="hierRoot2" presStyleCnt="0">
        <dgm:presLayoutVars>
          <dgm:hierBranch val="init"/>
        </dgm:presLayoutVars>
      </dgm:prSet>
      <dgm:spPr/>
    </dgm:pt>
    <dgm:pt modelId="{B6426A7C-BBE1-43D0-ABA3-056ABCE86D19}" type="pres">
      <dgm:prSet presAssocID="{50EF33D3-479B-4F89-9B5E-1C75F7C5511E}" presName="rootComposite" presStyleCnt="0"/>
      <dgm:spPr/>
    </dgm:pt>
    <dgm:pt modelId="{A660C479-009D-4904-85A2-BF2F870E3D58}" type="pres">
      <dgm:prSet presAssocID="{50EF33D3-479B-4F89-9B5E-1C75F7C5511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6AAA95-21CA-4057-8F8E-8FE0203243B3}" type="pres">
      <dgm:prSet presAssocID="{50EF33D3-479B-4F89-9B5E-1C75F7C5511E}" presName="rootConnector" presStyleLbl="node2" presStyleIdx="1" presStyleCnt="3"/>
      <dgm:spPr/>
      <dgm:t>
        <a:bodyPr/>
        <a:lstStyle/>
        <a:p>
          <a:endParaRPr lang="es-ES"/>
        </a:p>
      </dgm:t>
    </dgm:pt>
    <dgm:pt modelId="{729553E7-919A-40BC-9B84-5B617E61B801}" type="pres">
      <dgm:prSet presAssocID="{50EF33D3-479B-4F89-9B5E-1C75F7C5511E}" presName="hierChild4" presStyleCnt="0"/>
      <dgm:spPr/>
    </dgm:pt>
    <dgm:pt modelId="{D93A6B72-714E-40FC-91CD-91395CC99FEC}" type="pres">
      <dgm:prSet presAssocID="{50EF33D3-479B-4F89-9B5E-1C75F7C5511E}" presName="hierChild5" presStyleCnt="0"/>
      <dgm:spPr/>
    </dgm:pt>
    <dgm:pt modelId="{292BBD30-AE1E-4C07-95CA-2FF900E1680F}" type="pres">
      <dgm:prSet presAssocID="{74D57027-48C1-43AF-B3D9-AAF186726E1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C58B87A-A7C9-440D-BBAE-7EFE70B5266E}" type="pres">
      <dgm:prSet presAssocID="{FF18916A-67F2-47E5-B729-FA9B9AB2AD6F}" presName="hierRoot2" presStyleCnt="0">
        <dgm:presLayoutVars>
          <dgm:hierBranch val="init"/>
        </dgm:presLayoutVars>
      </dgm:prSet>
      <dgm:spPr/>
    </dgm:pt>
    <dgm:pt modelId="{8E32161F-BEDF-4A7C-8CC5-30F656E3BF81}" type="pres">
      <dgm:prSet presAssocID="{FF18916A-67F2-47E5-B729-FA9B9AB2AD6F}" presName="rootComposite" presStyleCnt="0"/>
      <dgm:spPr/>
    </dgm:pt>
    <dgm:pt modelId="{E758DBEA-1F8C-4624-ABA9-B041CD8E6731}" type="pres">
      <dgm:prSet presAssocID="{FF18916A-67F2-47E5-B729-FA9B9AB2AD6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F2E7E8-D0AA-475D-B716-702CA81DFF41}" type="pres">
      <dgm:prSet presAssocID="{FF18916A-67F2-47E5-B729-FA9B9AB2AD6F}" presName="rootConnector" presStyleLbl="node2" presStyleIdx="2" presStyleCnt="3"/>
      <dgm:spPr/>
      <dgm:t>
        <a:bodyPr/>
        <a:lstStyle/>
        <a:p>
          <a:endParaRPr lang="es-ES"/>
        </a:p>
      </dgm:t>
    </dgm:pt>
    <dgm:pt modelId="{D7F59142-2C9D-46BE-A275-A0B0314D83F6}" type="pres">
      <dgm:prSet presAssocID="{FF18916A-67F2-47E5-B729-FA9B9AB2AD6F}" presName="hierChild4" presStyleCnt="0"/>
      <dgm:spPr/>
    </dgm:pt>
    <dgm:pt modelId="{27AB74DD-82FD-4976-83B8-42E94EF3EC6E}" type="pres">
      <dgm:prSet presAssocID="{FF18916A-67F2-47E5-B729-FA9B9AB2AD6F}" presName="hierChild5" presStyleCnt="0"/>
      <dgm:spPr/>
    </dgm:pt>
    <dgm:pt modelId="{CBBB89E3-EF46-400B-BBF2-F2C2141A61A1}" type="pres">
      <dgm:prSet presAssocID="{3C9D5B7A-D613-4AB3-9CFB-31CFA28D9EFA}" presName="hierChild3" presStyleCnt="0"/>
      <dgm:spPr/>
    </dgm:pt>
  </dgm:ptLst>
  <dgm:cxnLst>
    <dgm:cxn modelId="{F257333B-BB03-4B64-85B0-5E9F6FEF42E9}" srcId="{3C9D5B7A-D613-4AB3-9CFB-31CFA28D9EFA}" destId="{50EF33D3-479B-4F89-9B5E-1C75F7C5511E}" srcOrd="1" destOrd="0" parTransId="{6FD21345-719C-4A38-B614-208B863F493C}" sibTransId="{452D57CF-D4AD-4E6C-8D89-A03D88AD1899}"/>
    <dgm:cxn modelId="{D29C2A6F-275C-4CE9-B9C7-AB5DA0F6199D}" type="presOf" srcId="{50EF33D3-479B-4F89-9B5E-1C75F7C5511E}" destId="{A660C479-009D-4904-85A2-BF2F870E3D58}" srcOrd="0" destOrd="0" presId="urn:microsoft.com/office/officeart/2005/8/layout/orgChart1"/>
    <dgm:cxn modelId="{5D816B88-D4EC-47FD-B242-F2F46C910275}" srcId="{3C9D5B7A-D613-4AB3-9CFB-31CFA28D9EFA}" destId="{692617B6-AD15-4BFC-8E8C-3CD0A0A38164}" srcOrd="0" destOrd="0" parTransId="{D5362299-EEEB-4965-BAD3-FD9F542B9DD8}" sibTransId="{CD592524-C121-45CF-9FC4-65B7E487DDDC}"/>
    <dgm:cxn modelId="{00A1183B-D4D1-4BB6-8796-57E801642CB6}" type="presOf" srcId="{50EF33D3-479B-4F89-9B5E-1C75F7C5511E}" destId="{C46AAA95-21CA-4057-8F8E-8FE0203243B3}" srcOrd="1" destOrd="0" presId="urn:microsoft.com/office/officeart/2005/8/layout/orgChart1"/>
    <dgm:cxn modelId="{159C02E5-4A87-4A52-B5FD-7FCE2920BF0F}" type="presOf" srcId="{692617B6-AD15-4BFC-8E8C-3CD0A0A38164}" destId="{2AA4231E-347A-4D4F-8AE6-C356227D8ADD}" srcOrd="1" destOrd="0" presId="urn:microsoft.com/office/officeart/2005/8/layout/orgChart1"/>
    <dgm:cxn modelId="{3221FF6D-C05D-411C-8EC1-821EA31A0E63}" type="presOf" srcId="{6FD21345-719C-4A38-B614-208B863F493C}" destId="{110261C8-FB00-42B2-A309-3FDECFCD906D}" srcOrd="0" destOrd="0" presId="urn:microsoft.com/office/officeart/2005/8/layout/orgChart1"/>
    <dgm:cxn modelId="{5D7A2A3B-9D93-43FD-8ABB-74F3CF1CC917}" srcId="{3C9D5B7A-D613-4AB3-9CFB-31CFA28D9EFA}" destId="{FF18916A-67F2-47E5-B729-FA9B9AB2AD6F}" srcOrd="2" destOrd="0" parTransId="{74D57027-48C1-43AF-B3D9-AAF186726E17}" sibTransId="{5D52B08C-F40E-4AAB-836C-6C5E0D3D5180}"/>
    <dgm:cxn modelId="{4EB15037-D600-4539-8C3F-8209D2520ECB}" type="presOf" srcId="{3C9D5B7A-D613-4AB3-9CFB-31CFA28D9EFA}" destId="{B19A7E28-3A0F-42CB-A439-CBE26C12DCE8}" srcOrd="1" destOrd="0" presId="urn:microsoft.com/office/officeart/2005/8/layout/orgChart1"/>
    <dgm:cxn modelId="{C856E6E3-F4D6-42D8-950E-BBD5879E7556}" srcId="{5DD6F43C-6883-4E5D-A563-2C17E4A01C6D}" destId="{3C9D5B7A-D613-4AB3-9CFB-31CFA28D9EFA}" srcOrd="0" destOrd="0" parTransId="{D2B1D331-4C67-4B76-8B1E-C8C45E320190}" sibTransId="{B8E5B3EA-058C-4148-901D-C4978BF23E97}"/>
    <dgm:cxn modelId="{478F7E0B-D553-4FAD-89D2-653733B8733F}" type="presOf" srcId="{FF18916A-67F2-47E5-B729-FA9B9AB2AD6F}" destId="{3CF2E7E8-D0AA-475D-B716-702CA81DFF41}" srcOrd="1" destOrd="0" presId="urn:microsoft.com/office/officeart/2005/8/layout/orgChart1"/>
    <dgm:cxn modelId="{120FE526-EDFF-45A1-B00D-C24921E4EA06}" type="presOf" srcId="{5DD6F43C-6883-4E5D-A563-2C17E4A01C6D}" destId="{3D95FA6D-0A3E-4049-8F37-75ABFF50529A}" srcOrd="0" destOrd="0" presId="urn:microsoft.com/office/officeart/2005/8/layout/orgChart1"/>
    <dgm:cxn modelId="{C691753B-3A69-48CF-8BA7-E2B1474B2BFB}" type="presOf" srcId="{692617B6-AD15-4BFC-8E8C-3CD0A0A38164}" destId="{B325D943-3AB6-4035-9AE1-300958D27503}" srcOrd="0" destOrd="0" presId="urn:microsoft.com/office/officeart/2005/8/layout/orgChart1"/>
    <dgm:cxn modelId="{C457B442-C1DD-4C82-8F31-EE5EF9665259}" type="presOf" srcId="{74D57027-48C1-43AF-B3D9-AAF186726E17}" destId="{292BBD30-AE1E-4C07-95CA-2FF900E1680F}" srcOrd="0" destOrd="0" presId="urn:microsoft.com/office/officeart/2005/8/layout/orgChart1"/>
    <dgm:cxn modelId="{151020BC-0F8C-4C9B-B299-D4BB679E0B34}" type="presOf" srcId="{D5362299-EEEB-4965-BAD3-FD9F542B9DD8}" destId="{F08F2335-202E-43FE-BCD4-183194072959}" srcOrd="0" destOrd="0" presId="urn:microsoft.com/office/officeart/2005/8/layout/orgChart1"/>
    <dgm:cxn modelId="{30204D33-CDE7-417F-9893-70B2E1C20CE0}" type="presOf" srcId="{FF18916A-67F2-47E5-B729-FA9B9AB2AD6F}" destId="{E758DBEA-1F8C-4624-ABA9-B041CD8E6731}" srcOrd="0" destOrd="0" presId="urn:microsoft.com/office/officeart/2005/8/layout/orgChart1"/>
    <dgm:cxn modelId="{EBEE964E-9A3F-48F7-AB50-DF52A21794FC}" type="presOf" srcId="{3C9D5B7A-D613-4AB3-9CFB-31CFA28D9EFA}" destId="{08732F2A-0947-4971-BAF6-EFF036D1B5DA}" srcOrd="0" destOrd="0" presId="urn:microsoft.com/office/officeart/2005/8/layout/orgChart1"/>
    <dgm:cxn modelId="{38FD3783-A299-4195-BFA3-7492D01AA636}" type="presParOf" srcId="{3D95FA6D-0A3E-4049-8F37-75ABFF50529A}" destId="{DE5CFD42-5779-4B8B-9978-2B9B8CE2AD98}" srcOrd="0" destOrd="0" presId="urn:microsoft.com/office/officeart/2005/8/layout/orgChart1"/>
    <dgm:cxn modelId="{7AC490E8-C2BF-46F5-ACD5-7423BA741DFD}" type="presParOf" srcId="{DE5CFD42-5779-4B8B-9978-2B9B8CE2AD98}" destId="{B9EA67F8-C00B-43EC-B6FD-6E9AD88CCAD6}" srcOrd="0" destOrd="0" presId="urn:microsoft.com/office/officeart/2005/8/layout/orgChart1"/>
    <dgm:cxn modelId="{31E72B3C-575D-4455-BF67-B19E77418311}" type="presParOf" srcId="{B9EA67F8-C00B-43EC-B6FD-6E9AD88CCAD6}" destId="{08732F2A-0947-4971-BAF6-EFF036D1B5DA}" srcOrd="0" destOrd="0" presId="urn:microsoft.com/office/officeart/2005/8/layout/orgChart1"/>
    <dgm:cxn modelId="{DDA550E5-EB86-46F4-BAA7-00B375B8227F}" type="presParOf" srcId="{B9EA67F8-C00B-43EC-B6FD-6E9AD88CCAD6}" destId="{B19A7E28-3A0F-42CB-A439-CBE26C12DCE8}" srcOrd="1" destOrd="0" presId="urn:microsoft.com/office/officeart/2005/8/layout/orgChart1"/>
    <dgm:cxn modelId="{B93E0655-AEA5-42F9-901B-EB2C4684B6A8}" type="presParOf" srcId="{DE5CFD42-5779-4B8B-9978-2B9B8CE2AD98}" destId="{EDDDD00D-C38A-4089-914C-DF0A971EEFBA}" srcOrd="1" destOrd="0" presId="urn:microsoft.com/office/officeart/2005/8/layout/orgChart1"/>
    <dgm:cxn modelId="{CCCBAF56-8F57-4937-9751-5FACCA243C49}" type="presParOf" srcId="{EDDDD00D-C38A-4089-914C-DF0A971EEFBA}" destId="{F08F2335-202E-43FE-BCD4-183194072959}" srcOrd="0" destOrd="0" presId="urn:microsoft.com/office/officeart/2005/8/layout/orgChart1"/>
    <dgm:cxn modelId="{55B41AFD-18BA-471B-918E-C927B0A94393}" type="presParOf" srcId="{EDDDD00D-C38A-4089-914C-DF0A971EEFBA}" destId="{407EDE67-13D7-4890-BA69-83D5D4697A77}" srcOrd="1" destOrd="0" presId="urn:microsoft.com/office/officeart/2005/8/layout/orgChart1"/>
    <dgm:cxn modelId="{3FEE7B91-8375-4262-9BBB-869A6B8E9796}" type="presParOf" srcId="{407EDE67-13D7-4890-BA69-83D5D4697A77}" destId="{498CAA88-0EF4-44EA-9673-D086311AC1DF}" srcOrd="0" destOrd="0" presId="urn:microsoft.com/office/officeart/2005/8/layout/orgChart1"/>
    <dgm:cxn modelId="{9811F562-9ED2-4290-9405-7669A9332EE4}" type="presParOf" srcId="{498CAA88-0EF4-44EA-9673-D086311AC1DF}" destId="{B325D943-3AB6-4035-9AE1-300958D27503}" srcOrd="0" destOrd="0" presId="urn:microsoft.com/office/officeart/2005/8/layout/orgChart1"/>
    <dgm:cxn modelId="{E8AE4ECA-D4E8-4D80-80CC-78DBB0FBC8C3}" type="presParOf" srcId="{498CAA88-0EF4-44EA-9673-D086311AC1DF}" destId="{2AA4231E-347A-4D4F-8AE6-C356227D8ADD}" srcOrd="1" destOrd="0" presId="urn:microsoft.com/office/officeart/2005/8/layout/orgChart1"/>
    <dgm:cxn modelId="{B9B75B9B-C2D8-44C6-ABAE-7C05502CC96B}" type="presParOf" srcId="{407EDE67-13D7-4890-BA69-83D5D4697A77}" destId="{98438760-BFDD-49B4-AE69-E769D145B801}" srcOrd="1" destOrd="0" presId="urn:microsoft.com/office/officeart/2005/8/layout/orgChart1"/>
    <dgm:cxn modelId="{01AABFDE-2249-4845-AC4E-CE17CA60FC0B}" type="presParOf" srcId="{407EDE67-13D7-4890-BA69-83D5D4697A77}" destId="{E77FD11C-E766-42F6-A732-3404EFF9AE59}" srcOrd="2" destOrd="0" presId="urn:microsoft.com/office/officeart/2005/8/layout/orgChart1"/>
    <dgm:cxn modelId="{6611CD32-8720-4227-BDA5-43E653793665}" type="presParOf" srcId="{EDDDD00D-C38A-4089-914C-DF0A971EEFBA}" destId="{110261C8-FB00-42B2-A309-3FDECFCD906D}" srcOrd="2" destOrd="0" presId="urn:microsoft.com/office/officeart/2005/8/layout/orgChart1"/>
    <dgm:cxn modelId="{513CA29E-6C97-435E-8360-4E52EDC23477}" type="presParOf" srcId="{EDDDD00D-C38A-4089-914C-DF0A971EEFBA}" destId="{696E4203-F35D-4A24-9B8B-4D4A7AF82FCD}" srcOrd="3" destOrd="0" presId="urn:microsoft.com/office/officeart/2005/8/layout/orgChart1"/>
    <dgm:cxn modelId="{44B50738-7C91-41B9-9AFE-22250918C4A1}" type="presParOf" srcId="{696E4203-F35D-4A24-9B8B-4D4A7AF82FCD}" destId="{B6426A7C-BBE1-43D0-ABA3-056ABCE86D19}" srcOrd="0" destOrd="0" presId="urn:microsoft.com/office/officeart/2005/8/layout/orgChart1"/>
    <dgm:cxn modelId="{63A689C5-5C1D-4486-9002-F378F772E944}" type="presParOf" srcId="{B6426A7C-BBE1-43D0-ABA3-056ABCE86D19}" destId="{A660C479-009D-4904-85A2-BF2F870E3D58}" srcOrd="0" destOrd="0" presId="urn:microsoft.com/office/officeart/2005/8/layout/orgChart1"/>
    <dgm:cxn modelId="{11EF49BA-FB6A-4AFF-80DA-B076E708403D}" type="presParOf" srcId="{B6426A7C-BBE1-43D0-ABA3-056ABCE86D19}" destId="{C46AAA95-21CA-4057-8F8E-8FE0203243B3}" srcOrd="1" destOrd="0" presId="urn:microsoft.com/office/officeart/2005/8/layout/orgChart1"/>
    <dgm:cxn modelId="{AD67FDC5-335B-4921-9F68-D2F62B27AA4D}" type="presParOf" srcId="{696E4203-F35D-4A24-9B8B-4D4A7AF82FCD}" destId="{729553E7-919A-40BC-9B84-5B617E61B801}" srcOrd="1" destOrd="0" presId="urn:microsoft.com/office/officeart/2005/8/layout/orgChart1"/>
    <dgm:cxn modelId="{63B1E8DA-66D0-4C48-A5E8-ABF797E2DB1E}" type="presParOf" srcId="{696E4203-F35D-4A24-9B8B-4D4A7AF82FCD}" destId="{D93A6B72-714E-40FC-91CD-91395CC99FEC}" srcOrd="2" destOrd="0" presId="urn:microsoft.com/office/officeart/2005/8/layout/orgChart1"/>
    <dgm:cxn modelId="{BDADF13F-1CED-4A70-BECE-73B10B767D14}" type="presParOf" srcId="{EDDDD00D-C38A-4089-914C-DF0A971EEFBA}" destId="{292BBD30-AE1E-4C07-95CA-2FF900E1680F}" srcOrd="4" destOrd="0" presId="urn:microsoft.com/office/officeart/2005/8/layout/orgChart1"/>
    <dgm:cxn modelId="{9489DB2C-2122-40F0-8E7F-448B52BEDF75}" type="presParOf" srcId="{EDDDD00D-C38A-4089-914C-DF0A971EEFBA}" destId="{BC58B87A-A7C9-440D-BBAE-7EFE70B5266E}" srcOrd="5" destOrd="0" presId="urn:microsoft.com/office/officeart/2005/8/layout/orgChart1"/>
    <dgm:cxn modelId="{FEBE13B5-0339-4EC0-A49F-20C0A66F2DE1}" type="presParOf" srcId="{BC58B87A-A7C9-440D-BBAE-7EFE70B5266E}" destId="{8E32161F-BEDF-4A7C-8CC5-30F656E3BF81}" srcOrd="0" destOrd="0" presId="urn:microsoft.com/office/officeart/2005/8/layout/orgChart1"/>
    <dgm:cxn modelId="{E6DE42EB-B8D6-4B88-A433-865CAB54D1FF}" type="presParOf" srcId="{8E32161F-BEDF-4A7C-8CC5-30F656E3BF81}" destId="{E758DBEA-1F8C-4624-ABA9-B041CD8E6731}" srcOrd="0" destOrd="0" presId="urn:microsoft.com/office/officeart/2005/8/layout/orgChart1"/>
    <dgm:cxn modelId="{A4FEE144-A30A-4128-88A3-716CBAF9B69D}" type="presParOf" srcId="{8E32161F-BEDF-4A7C-8CC5-30F656E3BF81}" destId="{3CF2E7E8-D0AA-475D-B716-702CA81DFF41}" srcOrd="1" destOrd="0" presId="urn:microsoft.com/office/officeart/2005/8/layout/orgChart1"/>
    <dgm:cxn modelId="{D7C3E8B8-1C49-4C14-8AEA-FCBC1507A4A6}" type="presParOf" srcId="{BC58B87A-A7C9-440D-BBAE-7EFE70B5266E}" destId="{D7F59142-2C9D-46BE-A275-A0B0314D83F6}" srcOrd="1" destOrd="0" presId="urn:microsoft.com/office/officeart/2005/8/layout/orgChart1"/>
    <dgm:cxn modelId="{72CF61B5-D04D-4AAF-8BB3-2DCF418487CA}" type="presParOf" srcId="{BC58B87A-A7C9-440D-BBAE-7EFE70B5266E}" destId="{27AB74DD-82FD-4976-83B8-42E94EF3EC6E}" srcOrd="2" destOrd="0" presId="urn:microsoft.com/office/officeart/2005/8/layout/orgChart1"/>
    <dgm:cxn modelId="{DF0AEAA0-D3C3-4A0D-B9D9-BD5CDA17BF05}" type="presParOf" srcId="{DE5CFD42-5779-4B8B-9978-2B9B8CE2AD98}" destId="{CBBB89E3-EF46-400B-BBF2-F2C2141A61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BBD30-AE1E-4C07-95CA-2FF900E1680F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261C8-FB00-42B2-A309-3FDECFCD906D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F2335-202E-43FE-BCD4-183194072959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32F2A-0947-4971-BAF6-EFF036D1B5DA}">
      <dsp:nvSpPr>
        <dsp:cNvPr id="0" name=""/>
        <dsp:cNvSpPr/>
      </dsp:nvSpPr>
      <dsp:spPr>
        <a:xfrm>
          <a:off x="11060" y="1271678"/>
          <a:ext cx="8105878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OPCIONES QUE DEBO CONSIDERAR DESDE 3º DE ESO</a:t>
          </a:r>
          <a:endParaRPr lang="es-ES" sz="2000" b="1" kern="1200" dirty="0"/>
        </a:p>
      </dsp:txBody>
      <dsp:txXfrm>
        <a:off x="11060" y="1271678"/>
        <a:ext cx="8105878" cy="1188144"/>
      </dsp:txXfrm>
    </dsp:sp>
    <dsp:sp modelId="{B325D943-3AB6-4035-9AE1-300958D27503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OPTATIVIDAD EN 4º DE ESO</a:t>
          </a:r>
          <a:endParaRPr lang="es-ES" sz="2000" kern="1200" dirty="0"/>
        </a:p>
      </dsp:txBody>
      <dsp:txXfrm>
        <a:off x="545" y="2958843"/>
        <a:ext cx="2376289" cy="1188144"/>
      </dsp:txXfrm>
    </dsp:sp>
    <dsp:sp modelId="{A660C479-009D-4904-85A2-BF2F870E3D58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PRUEBAS DE ACCESO A CICLOS FORMATIVOS DE GRADO MEDIO</a:t>
          </a:r>
          <a:endParaRPr lang="es-ES" sz="2000" kern="1200" dirty="0"/>
        </a:p>
      </dsp:txBody>
      <dsp:txXfrm>
        <a:off x="2875855" y="2958843"/>
        <a:ext cx="2376289" cy="1188144"/>
      </dsp:txXfrm>
    </dsp:sp>
    <dsp:sp modelId="{E758DBEA-1F8C-4624-ABA9-B041CD8E6731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FORMACIÓN PROFESIONAL BÁSICA</a:t>
          </a:r>
          <a:endParaRPr lang="es-ES" sz="2000" kern="1200" dirty="0"/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32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95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30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61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78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95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31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82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24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37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4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82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08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00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42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10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FFF956-3C9C-46C1-BEAE-43BEB87412CD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561420-5AE8-41FE-A873-328DC0D551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855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esmiguelservet.es/wp-content/uploads/2016/05/cuaderno_optativas_total_19_2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smiguelservet.es/noticias-secretaria/modificacion-calendario-pruebas-de-acceso-a-grado-medi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p.educaragon.org/arboles/arbol.asp?strseccion=SFP02&amp;arrpadres=&amp;arrides=&amp;arridesvin=&amp;lngArbol=1408&amp;lngArbolvinculado=&amp;guiaeducativa=&amp;titpadre=Informaci%F3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ragon.org/FILES/Formaci%C3%B3n%20Profesional%20de%20Grado%20Medio_2019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ducaragon.org/FILES/Formaci%C3%B3n%20Profesional%20B%C3%A1sica_201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4032" y="606582"/>
            <a:ext cx="8981037" cy="2037030"/>
          </a:xfrm>
        </p:spPr>
        <p:txBody>
          <a:bodyPr/>
          <a:lstStyle/>
          <a:p>
            <a:r>
              <a:rPr lang="es-ES" b="1" dirty="0" smtClean="0"/>
              <a:t>Orientación Académica y profesional en 3º de ESO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" y="5604095"/>
            <a:ext cx="7939889" cy="1253905"/>
          </a:xfrm>
          <a:solidFill>
            <a:schemeClr val="accent1"/>
          </a:solidFill>
        </p:spPr>
        <p:txBody>
          <a:bodyPr/>
          <a:lstStyle/>
          <a:p>
            <a:r>
              <a:rPr lang="es-ES" dirty="0" smtClean="0"/>
              <a:t>DEPARTAMENTO DE ORIENTACIÓN </a:t>
            </a:r>
          </a:p>
          <a:p>
            <a:r>
              <a:rPr lang="es-ES" dirty="0" smtClean="0"/>
              <a:t>IES MIGUEL SERVET</a:t>
            </a:r>
            <a:endParaRPr lang="es-ES" dirty="0"/>
          </a:p>
        </p:txBody>
      </p:sp>
      <p:pic>
        <p:nvPicPr>
          <p:cNvPr id="4" name="Imagen 3" descr="Logo institu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58" y="5604095"/>
            <a:ext cx="2037030" cy="1281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9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967460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Las mejores optativas de Medicina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904715"/>
            <a:ext cx="2395145" cy="14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P Bás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73" y="4904716"/>
            <a:ext cx="2392127" cy="14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usticia convoca el 28 de marzo el examen de acceso a la abogacía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71" y="4904716"/>
            <a:ext cx="2381062" cy="14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3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OPTATIVIDAD EN 4º DE ESO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34" y="369333"/>
            <a:ext cx="10408466" cy="64886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83533" y="369332"/>
            <a:ext cx="1040846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OPCIÓN DE ENSEÑANZAS ACADÉMICAS</a:t>
            </a:r>
            <a:r>
              <a:rPr lang="es-ES" dirty="0" smtClean="0"/>
              <a:t>: </a:t>
            </a:r>
            <a:r>
              <a:rPr lang="es-ES" i="1" dirty="0" smtClean="0"/>
              <a:t>Esta opción debe elegirla el alumnado que quiera estudiar preferentemente Bachillerato </a:t>
            </a:r>
            <a:endParaRPr lang="es-ES" dirty="0"/>
          </a:p>
        </p:txBody>
      </p:sp>
      <p:pic>
        <p:nvPicPr>
          <p:cNvPr id="9" name="Picture 2" descr="Las mejores optativas de Medic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1783533" cy="8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9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OPTATIVIDAD EN 4º DE ESO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30" y="369333"/>
            <a:ext cx="10408469" cy="64886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83530" y="369332"/>
            <a:ext cx="1040847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OPCIÓN DE ENSEÑANZAS APLICADAS</a:t>
            </a:r>
            <a:r>
              <a:rPr lang="es-ES" dirty="0" smtClean="0"/>
              <a:t>: </a:t>
            </a:r>
            <a:r>
              <a:rPr lang="es-ES" i="1" dirty="0" smtClean="0"/>
              <a:t>Esta opción debe elegirla el alumnado que quiera estudiar preferentemente Ciclos Formativos o un Bachillerato de Humanidades sin matemáticas. </a:t>
            </a:r>
            <a:endParaRPr lang="es-ES" dirty="0"/>
          </a:p>
        </p:txBody>
      </p:sp>
      <p:pic>
        <p:nvPicPr>
          <p:cNvPr id="8" name="Picture 2" descr="Las mejores optativas de Medic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69331"/>
            <a:ext cx="1783533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OPTATIVIDAD EN 4º DE ESO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5" name="Marcador de contenido 5"/>
          <p:cNvSpPr>
            <a:spLocks noGrp="1"/>
          </p:cNvSpPr>
          <p:nvPr>
            <p:ph idx="1"/>
          </p:nvPr>
        </p:nvSpPr>
        <p:spPr>
          <a:xfrm>
            <a:off x="1783530" y="369331"/>
            <a:ext cx="10390360" cy="170205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dirty="0" smtClean="0">
                <a:hlinkClick r:id=""/>
              </a:rPr>
              <a:t>En este enlace puedes consultar nuestro cuaderno </a:t>
            </a:r>
            <a:r>
              <a:rPr lang="es-ES" smtClean="0">
                <a:hlinkClick r:id=""/>
              </a:rPr>
              <a:t>de optativas</a:t>
            </a:r>
            <a:endParaRPr lang="es-ES" dirty="0" smtClean="0">
              <a:hlinkClick r:id=""/>
            </a:endParaRPr>
          </a:p>
          <a:p>
            <a:pPr marL="0" indent="0">
              <a:buFontTx/>
              <a:buNone/>
              <a:defRPr/>
            </a:pP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://www.iesmiguelservet.es/wp-content/uploads/2016/05/cuaderno_optativas_total_19_20.pdf</a:t>
            </a:r>
            <a:endParaRPr lang="es-ES" dirty="0" smtClean="0">
              <a:hlinkClick r:id=""/>
            </a:endParaRPr>
          </a:p>
          <a:p>
            <a:pPr marL="0" indent="0">
              <a:buFontTx/>
              <a:buNone/>
              <a:defRPr/>
            </a:pPr>
            <a:endParaRPr lang="es-ES" dirty="0">
              <a:hlinkClick r:id=""/>
            </a:endParaRPr>
          </a:p>
        </p:txBody>
      </p:sp>
      <p:pic>
        <p:nvPicPr>
          <p:cNvPr id="6" name="Picture 2" descr="Las mejores optativas de Medic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69331"/>
            <a:ext cx="1783533" cy="17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5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PRUEBAS DE ACCESO </a:t>
            </a:r>
            <a:r>
              <a:rPr lang="es-ES" b="1" dirty="0" smtClean="0"/>
              <a:t>A CICLOS FORMATIVOS DE GRADO MEDIO</a:t>
            </a:r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26" y="369332"/>
            <a:ext cx="10312274" cy="65656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79726" y="369332"/>
            <a:ext cx="10312274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Si cumples 17 años a lo largo de este curso y  ya te has inscrito para hacer una prueba de acceso a ciclos formativos de grado medio las fechas de realización de las pruebas serán el </a:t>
            </a:r>
            <a:r>
              <a:rPr lang="es-ES" b="1" dirty="0" smtClean="0"/>
              <a:t>24 y 25 de junio</a:t>
            </a:r>
            <a:r>
              <a:rPr lang="es-ES" dirty="0" smtClean="0"/>
              <a:t>. Todas las novedades las iremos colgando en la página WEB de nuestro IES. </a:t>
            </a:r>
          </a:p>
          <a:p>
            <a:r>
              <a:rPr lang="es-ES" dirty="0" smtClean="0">
                <a:hlinkClick r:id="rId3"/>
              </a:rPr>
              <a:t>http://www.iesmiguelservet.es/noticias-secretaria/modificacion-calendario-pruebas-de-acceso-a-grado-medio/</a:t>
            </a:r>
            <a:endParaRPr lang="es-ES" dirty="0"/>
          </a:p>
        </p:txBody>
      </p:sp>
      <p:pic>
        <p:nvPicPr>
          <p:cNvPr id="9" name="Picture 2" descr="Justicia convoca el 28 de marzo el examen de acceso a la abogacía 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1879725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4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PRUEBAS DE ACCESO </a:t>
            </a:r>
            <a:r>
              <a:rPr lang="es-ES" b="1" dirty="0" smtClean="0"/>
              <a:t>A CICLOS FORMATIVOS DE GRADO MEDIO</a:t>
            </a:r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26" y="369332"/>
            <a:ext cx="10312274" cy="64886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79725" y="369332"/>
            <a:ext cx="1031227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En este enlace puedes </a:t>
            </a:r>
            <a:r>
              <a:rPr lang="es-ES" b="1" dirty="0" smtClean="0">
                <a:hlinkClick r:id="rId3"/>
              </a:rPr>
              <a:t>consultar modelos de pruebas de acceso </a:t>
            </a:r>
            <a:r>
              <a:rPr lang="es-ES" dirty="0" smtClean="0">
                <a:hlinkClick r:id="rId3"/>
              </a:rPr>
              <a:t>a ciclos formativos de grado medio. </a:t>
            </a:r>
          </a:p>
          <a:p>
            <a:r>
              <a:rPr lang="es-ES" dirty="0" smtClean="0">
                <a:hlinkClick r:id="rId3"/>
              </a:rPr>
              <a:t>http://fp.educaragon.org/arboles/arbol.asp?strseccion=SFP02&amp;arrpadres=&amp;arrides=&amp;arridesvin=&amp;lngArbol=1408&amp;lngArbolvinculado=&amp;guiaeducativa=&amp;titpadre=Informaci%F3n</a:t>
            </a:r>
            <a:endParaRPr lang="es-ES" dirty="0"/>
          </a:p>
        </p:txBody>
      </p:sp>
      <p:pic>
        <p:nvPicPr>
          <p:cNvPr id="8" name="Picture 2" descr="Justicia convoca el 28 de marzo el examen de acceso a la abogacía 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1879725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0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PRUEBAS DE ACCESO </a:t>
            </a:r>
            <a:r>
              <a:rPr lang="es-ES" b="1" dirty="0" smtClean="0"/>
              <a:t>A CICLOS FORMATIVOS DE GRADO MEDIO</a:t>
            </a:r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24" y="369332"/>
            <a:ext cx="10312276" cy="64886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79724" y="369332"/>
            <a:ext cx="1031227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 este enlace puedes consultar todos los ciclos formativos en la CCAA</a:t>
            </a:r>
          </a:p>
          <a:p>
            <a:r>
              <a:rPr lang="es-ES" dirty="0" smtClean="0">
                <a:hlinkClick r:id="rId3"/>
              </a:rPr>
              <a:t>http://www.educaragon.org/FILES/Formaci%C3%B3n%20Profesional%20de%20Grado%20Medio_2019.pdf</a:t>
            </a:r>
            <a:endParaRPr lang="es-ES" dirty="0"/>
          </a:p>
        </p:txBody>
      </p:sp>
      <p:pic>
        <p:nvPicPr>
          <p:cNvPr id="8" name="Picture 2" descr="Justicia convoca el 28 de marzo el examen de acceso a la abogacía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1879725" cy="16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0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FORMACIÓN PROFESIONAL BÁSICA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819747" y="579422"/>
            <a:ext cx="1037225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Si tienes entre </a:t>
            </a:r>
            <a:r>
              <a:rPr lang="es-ES" b="1" dirty="0" smtClean="0"/>
              <a:t>15 y 17 años </a:t>
            </a:r>
            <a:r>
              <a:rPr lang="es-ES" dirty="0" smtClean="0"/>
              <a:t>y tus talentos se orientan más hacia Formación Profesional también puedes cursar Formación Profesional Básica. Esta opción la suele </a:t>
            </a:r>
            <a:r>
              <a:rPr lang="es-ES" b="1" dirty="0" smtClean="0"/>
              <a:t>aconsejar el equipo docente </a:t>
            </a:r>
            <a:r>
              <a:rPr lang="es-ES" dirty="0" smtClean="0"/>
              <a:t>en el consejo orientador que os damos a final de curso.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19747" y="3467477"/>
            <a:ext cx="1037225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 este enlace puede informarte de la </a:t>
            </a:r>
            <a:r>
              <a:rPr lang="es-ES" b="1" dirty="0" smtClean="0"/>
              <a:t>FPB en  Aragón.</a:t>
            </a:r>
          </a:p>
          <a:p>
            <a:r>
              <a:rPr lang="es-ES" dirty="0" smtClean="0">
                <a:hlinkClick r:id="rId2"/>
              </a:rPr>
              <a:t>http://www.educaragon.org/FILES/Formaci%C3%B3n%20Profesional%20B%C3%A1sica_2019.pdf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819747" y="2010891"/>
            <a:ext cx="1037225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Todavía estamos pendientes de todos el procedimiento de admisión que se ha modificado por el estado de alarma actual. Las </a:t>
            </a:r>
            <a:r>
              <a:rPr lang="es-ES" b="1" dirty="0" smtClean="0"/>
              <a:t>novedades las iremos publicando en la página WEB </a:t>
            </a:r>
            <a:r>
              <a:rPr lang="es-ES" dirty="0" smtClean="0"/>
              <a:t>de nuestro IES.   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11" y="4113808"/>
            <a:ext cx="6500388" cy="2744192"/>
          </a:xfrm>
          <a:prstGeom prst="rect">
            <a:avLst/>
          </a:prstGeom>
        </p:spPr>
      </p:pic>
      <p:pic>
        <p:nvPicPr>
          <p:cNvPr id="8194" name="Picture 2" descr="FP Bás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3" y="45764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27318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</TotalTime>
  <Words>332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Sector</vt:lpstr>
      <vt:lpstr>Orientación Académica y profesional en 3º de 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Orientación Académica y profesional en 3º de ESO</dc:title>
  <dc:creator>HP</dc:creator>
  <cp:lastModifiedBy>HP</cp:lastModifiedBy>
  <cp:revision>8</cp:revision>
  <dcterms:created xsi:type="dcterms:W3CDTF">2020-05-04T16:19:17Z</dcterms:created>
  <dcterms:modified xsi:type="dcterms:W3CDTF">2020-05-04T17:22:28Z</dcterms:modified>
</cp:coreProperties>
</file>